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65" r:id="rId5"/>
    <p:sldId id="263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17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F9B84-6F53-4EA5-8244-967175B1977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1973B-0328-4491-BB38-19301C326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28BD0B-9FE8-4BA5-A890-0CCC88E28A9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13F50B5-0492-4B6D-B79B-EA814098E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76672"/>
            <a:ext cx="7386662" cy="109494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«Могилевский городской центр коррекционно-развивающего обучения и реабилитации»</a:t>
            </a:r>
            <a:r>
              <a:rPr lang="ru-RU" sz="2200" dirty="0" smtClean="0">
                <a:cs typeface="Times New Roman" pitchFamily="18" charset="0"/>
              </a:rPr>
              <a:t/>
            </a:r>
            <a:br>
              <a:rPr lang="ru-RU" sz="2200" dirty="0" smtClean="0"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Тема: «Коррекционная работа по формированию тактильных, зрительных, вестибулярных и слуховых ощущений у обучающихся с РАС, участвующих в инновационном проекте».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445224"/>
            <a:ext cx="310603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учителя: Я.Н. Меркулова </a:t>
            </a: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cs typeface="Times New Roman" pitchFamily="18" charset="0"/>
              </a:rPr>
              <a:t>И.С. </a:t>
            </a:r>
            <a:r>
              <a:rPr lang="ru-RU" sz="2000" dirty="0" err="1" smtClean="0">
                <a:cs typeface="Times New Roman" pitchFamily="18" charset="0"/>
              </a:rPr>
              <a:t>Себекина</a:t>
            </a:r>
            <a:endParaRPr lang="ru-RU" sz="2000" dirty="0" smtClean="0"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6" name="Picture 2" descr="https://medportal.org/files/contents/6583/icon_popup.jpg"/>
          <p:cNvPicPr>
            <a:picLocks noChangeAspect="1" noChangeArrowheads="1"/>
          </p:cNvPicPr>
          <p:nvPr/>
        </p:nvPicPr>
        <p:blipFill>
          <a:blip r:embed="rId2"/>
          <a:srcRect t="15179" r="3933" b="6696"/>
          <a:stretch>
            <a:fillRect/>
          </a:stretch>
        </p:blipFill>
        <p:spPr bwMode="auto">
          <a:xfrm>
            <a:off x="-1" y="3500438"/>
            <a:ext cx="5467987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32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8005026" cy="128586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Комплекс упражнении при </a:t>
            </a:r>
            <a:r>
              <a:rPr lang="ru-RU" sz="2000" b="1" dirty="0" err="1" smtClean="0"/>
              <a:t>гипочувствительности</a:t>
            </a:r>
            <a:r>
              <a:rPr lang="ru-RU" sz="2000" b="1" dirty="0" smtClean="0"/>
              <a:t> к тактильным ощущениям.</a:t>
            </a:r>
          </a:p>
          <a:p>
            <a:pPr>
              <a:buNone/>
            </a:pPr>
            <a:r>
              <a:rPr lang="ru-RU" sz="2000" i="1" dirty="0" smtClean="0"/>
              <a:t>Упражнение № 1 </a:t>
            </a:r>
          </a:p>
          <a:p>
            <a:pPr>
              <a:buNone/>
            </a:pPr>
            <a:r>
              <a:rPr lang="ru-RU" sz="2000" b="1" dirty="0" smtClean="0"/>
              <a:t>Методическая цель</a:t>
            </a:r>
            <a:r>
              <a:rPr lang="ru-RU" sz="2000" dirty="0" smtClean="0"/>
              <a:t>: формирования навыка использования указательного жеста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8" name="Рисунок 7" descr="IMG_3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25081" y="2482444"/>
            <a:ext cx="5000637" cy="375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3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12270" y="1916896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67057" y="4524388"/>
            <a:ext cx="2666985" cy="200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3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580918" y="2294918"/>
            <a:ext cx="5214950" cy="391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357166"/>
            <a:ext cx="82153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ea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000" i="1" dirty="0" err="1" smtClean="0">
                <a:ea typeface="Times New Roman" pitchFamily="18" charset="0"/>
                <a:cs typeface="Times New Roman" pitchFamily="18" charset="0"/>
              </a:rPr>
              <a:t>Nº </a:t>
            </a:r>
            <a:r>
              <a:rPr lang="ru-RU" sz="2000" i="1" dirty="0" smtClean="0">
                <a:ea typeface="Times New Roman" pitchFamily="18" charset="0"/>
                <a:cs typeface="Times New Roman" pitchFamily="18" charset="0"/>
              </a:rPr>
              <a:t>2</a:t>
            </a:r>
            <a:endParaRPr lang="ru-RU" sz="2000" i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Методическая  цель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: формирование  навыка  выполнения  инструкции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3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10131" y="2524133"/>
            <a:ext cx="4952993" cy="371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3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24175" y="1547801"/>
            <a:ext cx="3238532" cy="242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07521" y="4107638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4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616150" y="2544951"/>
            <a:ext cx="4929198" cy="369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ea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000" i="1" dirty="0" err="1" smtClean="0">
                <a:ea typeface="Times New Roman" pitchFamily="18" charset="0"/>
                <a:cs typeface="Times New Roman" pitchFamily="18" charset="0"/>
              </a:rPr>
              <a:t>Nº </a:t>
            </a:r>
            <a:r>
              <a:rPr lang="ru-RU" sz="2000" i="1" dirty="0" smtClean="0">
                <a:ea typeface="Times New Roman" pitchFamily="18" charset="0"/>
                <a:cs typeface="Times New Roman" pitchFamily="18" charset="0"/>
              </a:rPr>
              <a:t>3</a:t>
            </a:r>
            <a:endParaRPr lang="ru-RU" sz="2000" i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Методическая  цель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: формирование  навыка  обращения с просьбой</a:t>
            </a:r>
          </a:p>
        </p:txBody>
      </p:sp>
      <p:pic>
        <p:nvPicPr>
          <p:cNvPr id="3" name="Рисунок 2" descr="IMG_3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10197" y="3024197"/>
            <a:ext cx="4381489" cy="328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3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76551" y="3690915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45651" y="1369201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607218" y="2607476"/>
            <a:ext cx="4857741" cy="364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14290"/>
            <a:ext cx="8143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Nº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Методическая 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формирование навыка использования указательного жеста.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IMG_3457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60165" y="2774166"/>
            <a:ext cx="4667240" cy="350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95311" y="2690822"/>
            <a:ext cx="4762490" cy="357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59896" y="1369204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952742" y="4024321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7933588" cy="185738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Комплекс упражнении при </a:t>
            </a:r>
            <a:r>
              <a:rPr lang="ru-RU" sz="2000" b="1" dirty="0" err="1" smtClean="0"/>
              <a:t>гипочувствительности</a:t>
            </a:r>
            <a:r>
              <a:rPr lang="ru-RU" sz="2000" b="1" dirty="0" smtClean="0"/>
              <a:t> к зрительным ощущениям.</a:t>
            </a:r>
          </a:p>
          <a:p>
            <a:pPr>
              <a:buNone/>
            </a:pPr>
            <a:r>
              <a:rPr lang="ru-RU" sz="2000" i="1" dirty="0" smtClean="0"/>
              <a:t>Упражнение Nº1.</a:t>
            </a:r>
          </a:p>
          <a:p>
            <a:pPr>
              <a:buNone/>
            </a:pPr>
            <a:r>
              <a:rPr lang="ru-RU" sz="2000" b="1" dirty="0" smtClean="0"/>
              <a:t>Методическая цель: </a:t>
            </a:r>
            <a:r>
              <a:rPr lang="ru-RU" sz="2000" dirty="0" smtClean="0"/>
              <a:t>формирование навыка использования указательного жеста.</a:t>
            </a:r>
          </a:p>
          <a:p>
            <a:pPr>
              <a:buNone/>
            </a:pPr>
            <a:endParaRPr lang="ru-RU" sz="26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IMG_3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07218" y="2607477"/>
            <a:ext cx="4857742" cy="364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60164" y="2774168"/>
            <a:ext cx="4667240" cy="350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43239" y="2143118"/>
            <a:ext cx="292895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4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143240" y="435767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005026" cy="35719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Комплекс упражнении при </a:t>
            </a:r>
            <a:r>
              <a:rPr lang="ru-RU" sz="2000" b="1" dirty="0" err="1" smtClean="0"/>
              <a:t>гипочувствительности</a:t>
            </a:r>
            <a:r>
              <a:rPr lang="ru-RU" sz="2000" b="1" dirty="0" smtClean="0"/>
              <a:t> к вестибулярным  ощущениям.</a:t>
            </a:r>
          </a:p>
          <a:p>
            <a:pPr>
              <a:buNone/>
            </a:pPr>
            <a:r>
              <a:rPr lang="ru-RU" sz="2000" i="1" dirty="0" smtClean="0"/>
              <a:t>Упражнение Nº1</a:t>
            </a:r>
          </a:p>
          <a:p>
            <a:pPr marL="0" indent="0">
              <a:buNone/>
            </a:pPr>
            <a:r>
              <a:rPr lang="ru-RU" sz="2000" b="1" dirty="0" smtClean="0"/>
              <a:t>Методическая цель</a:t>
            </a:r>
            <a:r>
              <a:rPr lang="ru-RU" sz="2000" dirty="0" smtClean="0"/>
              <a:t>: формирование навыка использования указательного жеста.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IMG_3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10198" y="3024197"/>
            <a:ext cx="4381489" cy="328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474.jpg"/>
          <p:cNvPicPr>
            <a:picLocks noChangeAspect="1"/>
          </p:cNvPicPr>
          <p:nvPr/>
        </p:nvPicPr>
        <p:blipFill>
          <a:blip r:embed="rId3" cstate="print"/>
          <a:srcRect l="20455"/>
          <a:stretch>
            <a:fillRect/>
          </a:stretch>
        </p:blipFill>
        <p:spPr>
          <a:xfrm rot="5400000">
            <a:off x="2989540" y="1796750"/>
            <a:ext cx="287916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4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497088" y="3378383"/>
            <a:ext cx="3976705" cy="298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469.jpg"/>
          <p:cNvPicPr>
            <a:picLocks noChangeAspect="1"/>
          </p:cNvPicPr>
          <p:nvPr/>
        </p:nvPicPr>
        <p:blipFill>
          <a:blip r:embed="rId5" cstate="print"/>
          <a:srcRect l="12500" r="7812"/>
          <a:stretch>
            <a:fillRect/>
          </a:stretch>
        </p:blipFill>
        <p:spPr>
          <a:xfrm rot="5400000">
            <a:off x="2837391" y="3837531"/>
            <a:ext cx="311200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142852"/>
            <a:ext cx="8286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Комплекс упражнении при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гипочувствительности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 слуховым  ощущениям.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Упражнение Nº1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Методическая 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формирование навыка использования указательного жеста.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IMG_3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68510" y="2982509"/>
            <a:ext cx="4429132" cy="332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52738" y="4024293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571500" y="2857510"/>
            <a:ext cx="4571989" cy="342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35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024176" y="1690675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921</TotalTime>
  <Words>146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 Государственное учреждение образования «Могилевский городской центр коррекционно-развивающего обучения и реабилитации»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</dc:title>
  <dc:creator>user</dc:creator>
  <cp:lastModifiedBy>Пользователь Windows</cp:lastModifiedBy>
  <cp:revision>96</cp:revision>
  <dcterms:created xsi:type="dcterms:W3CDTF">2023-11-21T09:38:39Z</dcterms:created>
  <dcterms:modified xsi:type="dcterms:W3CDTF">2025-01-27T21:39:52Z</dcterms:modified>
</cp:coreProperties>
</file>